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
  </p:notesMasterIdLst>
  <p:sldIdLst>
    <p:sldId id="256" r:id="rId2"/>
    <p:sldId id="263" r:id="rId3"/>
    <p:sldId id="264" r:id="rId4"/>
  </p:sldIdLst>
  <p:sldSz cx="7772400" cy="10058400"/>
  <p:notesSz cx="7102475" cy="9388475"/>
  <p:embeddedFontLst>
    <p:embeddedFont>
      <p:font typeface="KAStoneage" panose="020B0604020202020204" charset="-127"/>
      <p:regular r:id="rId6"/>
    </p:embeddedFon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Cooper Black" panose="0208090404030B020404" pitchFamily="18" charset="0"/>
      <p:regular r:id="rId13"/>
    </p:embeddedFont>
    <p:embeddedFont>
      <p:font typeface="KABeBold" panose="02000803000000000000" pitchFamily="2" charset="0"/>
      <p:bold r:id="rId14"/>
    </p:embeddedFont>
    <p:embeddedFont>
      <p:font typeface="KG Primary Penmanship 2" panose="02000506000000020003" pitchFamily="2" charset="0"/>
      <p:regular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50E"/>
    <a:srgbClr val="D2D6B3"/>
    <a:srgbClr val="F5A2FE"/>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94660"/>
  </p:normalViewPr>
  <p:slideViewPr>
    <p:cSldViewPr snapToGrid="0">
      <p:cViewPr varScale="1">
        <p:scale>
          <a:sx n="45" d="100"/>
          <a:sy n="45" d="100"/>
        </p:scale>
        <p:origin x="210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s-US" dirty="0"/>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EB76112D-245F-46CC-97BA-D33B0ED55255}" type="datetimeFigureOut">
              <a:rPr lang="es-US" smtClean="0"/>
              <a:t>3/23/2022</a:t>
            </a:fld>
            <a:endParaRPr lang="es-US" dirty="0"/>
          </a:p>
        </p:txBody>
      </p:sp>
      <p:sp>
        <p:nvSpPr>
          <p:cNvPr id="4" name="Slide Image Placeholder 3"/>
          <p:cNvSpPr>
            <a:spLocks noGrp="1" noRot="1" noChangeAspect="1"/>
          </p:cNvSpPr>
          <p:nvPr>
            <p:ph type="sldImg" idx="2"/>
          </p:nvPr>
        </p:nvSpPr>
        <p:spPr>
          <a:xfrm>
            <a:off x="2327275" y="1173163"/>
            <a:ext cx="2447925" cy="3168650"/>
          </a:xfrm>
          <a:prstGeom prst="rect">
            <a:avLst/>
          </a:prstGeom>
          <a:noFill/>
          <a:ln w="12700">
            <a:solidFill>
              <a:prstClr val="black"/>
            </a:solidFill>
          </a:ln>
        </p:spPr>
        <p:txBody>
          <a:bodyPr vert="horz" lIns="91440" tIns="45720" rIns="91440" bIns="45720" rtlCol="0" anchor="ctr"/>
          <a:lstStyle/>
          <a:p>
            <a:endParaRPr lang="es-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s-US" dirty="0"/>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755544EA-00D2-43D9-8197-793E0B7CB5C6}" type="slidenum">
              <a:rPr lang="es-US" smtClean="0"/>
              <a:t>‹#›</a:t>
            </a:fld>
            <a:endParaRPr lang="es-US" dirty="0"/>
          </a:p>
        </p:txBody>
      </p:sp>
    </p:spTree>
    <p:extLst>
      <p:ext uri="{BB962C8B-B14F-4D97-AF65-F5344CB8AC3E}">
        <p14:creationId xmlns:p14="http://schemas.microsoft.com/office/powerpoint/2010/main" val="1273060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ECB74F-087D-44DE-943B-54B764E1CA51}" type="datetimeFigureOut">
              <a:rPr lang="es-US" smtClean="0"/>
              <a:t>3/23/2022</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7C1CEB4C-2182-424F-9F15-CE3469696AD5}" type="slidenum">
              <a:rPr lang="es-US" smtClean="0"/>
              <a:t>‹#›</a:t>
            </a:fld>
            <a:endParaRPr lang="es-US" dirty="0"/>
          </a:p>
        </p:txBody>
      </p:sp>
    </p:spTree>
    <p:extLst>
      <p:ext uri="{BB962C8B-B14F-4D97-AF65-F5344CB8AC3E}">
        <p14:creationId xmlns:p14="http://schemas.microsoft.com/office/powerpoint/2010/main" val="59102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ECB74F-087D-44DE-943B-54B764E1CA51}" type="datetimeFigureOut">
              <a:rPr lang="es-US" smtClean="0"/>
              <a:t>3/23/2022</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7C1CEB4C-2182-424F-9F15-CE3469696AD5}" type="slidenum">
              <a:rPr lang="es-US" smtClean="0"/>
              <a:t>‹#›</a:t>
            </a:fld>
            <a:endParaRPr lang="es-US" dirty="0"/>
          </a:p>
        </p:txBody>
      </p:sp>
    </p:spTree>
    <p:extLst>
      <p:ext uri="{BB962C8B-B14F-4D97-AF65-F5344CB8AC3E}">
        <p14:creationId xmlns:p14="http://schemas.microsoft.com/office/powerpoint/2010/main" val="87753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ECB74F-087D-44DE-943B-54B764E1CA51}" type="datetimeFigureOut">
              <a:rPr lang="es-US" smtClean="0"/>
              <a:t>3/23/2022</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7C1CEB4C-2182-424F-9F15-CE3469696AD5}" type="slidenum">
              <a:rPr lang="es-US" smtClean="0"/>
              <a:t>‹#›</a:t>
            </a:fld>
            <a:endParaRPr lang="es-US" dirty="0"/>
          </a:p>
        </p:txBody>
      </p:sp>
    </p:spTree>
    <p:extLst>
      <p:ext uri="{BB962C8B-B14F-4D97-AF65-F5344CB8AC3E}">
        <p14:creationId xmlns:p14="http://schemas.microsoft.com/office/powerpoint/2010/main" val="344295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ECB74F-087D-44DE-943B-54B764E1CA51}" type="datetimeFigureOut">
              <a:rPr lang="es-US" smtClean="0"/>
              <a:t>3/23/2022</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7C1CEB4C-2182-424F-9F15-CE3469696AD5}" type="slidenum">
              <a:rPr lang="es-US" smtClean="0"/>
              <a:t>‹#›</a:t>
            </a:fld>
            <a:endParaRPr lang="es-US" dirty="0"/>
          </a:p>
        </p:txBody>
      </p:sp>
    </p:spTree>
    <p:extLst>
      <p:ext uri="{BB962C8B-B14F-4D97-AF65-F5344CB8AC3E}">
        <p14:creationId xmlns:p14="http://schemas.microsoft.com/office/powerpoint/2010/main" val="53858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ECB74F-087D-44DE-943B-54B764E1CA51}" type="datetimeFigureOut">
              <a:rPr lang="es-US" smtClean="0"/>
              <a:t>3/23/2022</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7C1CEB4C-2182-424F-9F15-CE3469696AD5}" type="slidenum">
              <a:rPr lang="es-US" smtClean="0"/>
              <a:t>‹#›</a:t>
            </a:fld>
            <a:endParaRPr lang="es-US" dirty="0"/>
          </a:p>
        </p:txBody>
      </p:sp>
    </p:spTree>
    <p:extLst>
      <p:ext uri="{BB962C8B-B14F-4D97-AF65-F5344CB8AC3E}">
        <p14:creationId xmlns:p14="http://schemas.microsoft.com/office/powerpoint/2010/main" val="211453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ECB74F-087D-44DE-943B-54B764E1CA51}" type="datetimeFigureOut">
              <a:rPr lang="es-US" smtClean="0"/>
              <a:t>3/23/2022</a:t>
            </a:fld>
            <a:endParaRPr lang="es-US" dirty="0"/>
          </a:p>
        </p:txBody>
      </p:sp>
      <p:sp>
        <p:nvSpPr>
          <p:cNvPr id="6" name="Footer Placeholder 5"/>
          <p:cNvSpPr>
            <a:spLocks noGrp="1"/>
          </p:cNvSpPr>
          <p:nvPr>
            <p:ph type="ftr" sz="quarter" idx="11"/>
          </p:nvPr>
        </p:nvSpPr>
        <p:spPr/>
        <p:txBody>
          <a:bodyPr/>
          <a:lstStyle/>
          <a:p>
            <a:endParaRPr lang="es-US" dirty="0"/>
          </a:p>
        </p:txBody>
      </p:sp>
      <p:sp>
        <p:nvSpPr>
          <p:cNvPr id="7" name="Slide Number Placeholder 6"/>
          <p:cNvSpPr>
            <a:spLocks noGrp="1"/>
          </p:cNvSpPr>
          <p:nvPr>
            <p:ph type="sldNum" sz="quarter" idx="12"/>
          </p:nvPr>
        </p:nvSpPr>
        <p:spPr/>
        <p:txBody>
          <a:bodyPr/>
          <a:lstStyle/>
          <a:p>
            <a:fld id="{7C1CEB4C-2182-424F-9F15-CE3469696AD5}" type="slidenum">
              <a:rPr lang="es-US" smtClean="0"/>
              <a:t>‹#›</a:t>
            </a:fld>
            <a:endParaRPr lang="es-US" dirty="0"/>
          </a:p>
        </p:txBody>
      </p:sp>
    </p:spTree>
    <p:extLst>
      <p:ext uri="{BB962C8B-B14F-4D97-AF65-F5344CB8AC3E}">
        <p14:creationId xmlns:p14="http://schemas.microsoft.com/office/powerpoint/2010/main" val="108199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ECB74F-087D-44DE-943B-54B764E1CA51}" type="datetimeFigureOut">
              <a:rPr lang="es-US" smtClean="0"/>
              <a:t>3/23/2022</a:t>
            </a:fld>
            <a:endParaRPr lang="es-US" dirty="0"/>
          </a:p>
        </p:txBody>
      </p:sp>
      <p:sp>
        <p:nvSpPr>
          <p:cNvPr id="8" name="Footer Placeholder 7"/>
          <p:cNvSpPr>
            <a:spLocks noGrp="1"/>
          </p:cNvSpPr>
          <p:nvPr>
            <p:ph type="ftr" sz="quarter" idx="11"/>
          </p:nvPr>
        </p:nvSpPr>
        <p:spPr/>
        <p:txBody>
          <a:bodyPr/>
          <a:lstStyle/>
          <a:p>
            <a:endParaRPr lang="es-US" dirty="0"/>
          </a:p>
        </p:txBody>
      </p:sp>
      <p:sp>
        <p:nvSpPr>
          <p:cNvPr id="9" name="Slide Number Placeholder 8"/>
          <p:cNvSpPr>
            <a:spLocks noGrp="1"/>
          </p:cNvSpPr>
          <p:nvPr>
            <p:ph type="sldNum" sz="quarter" idx="12"/>
          </p:nvPr>
        </p:nvSpPr>
        <p:spPr/>
        <p:txBody>
          <a:bodyPr/>
          <a:lstStyle/>
          <a:p>
            <a:fld id="{7C1CEB4C-2182-424F-9F15-CE3469696AD5}" type="slidenum">
              <a:rPr lang="es-US" smtClean="0"/>
              <a:t>‹#›</a:t>
            </a:fld>
            <a:endParaRPr lang="es-US" dirty="0"/>
          </a:p>
        </p:txBody>
      </p:sp>
    </p:spTree>
    <p:extLst>
      <p:ext uri="{BB962C8B-B14F-4D97-AF65-F5344CB8AC3E}">
        <p14:creationId xmlns:p14="http://schemas.microsoft.com/office/powerpoint/2010/main" val="423150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ECB74F-087D-44DE-943B-54B764E1CA51}" type="datetimeFigureOut">
              <a:rPr lang="es-US" smtClean="0"/>
              <a:t>3/23/2022</a:t>
            </a:fld>
            <a:endParaRPr lang="es-US" dirty="0"/>
          </a:p>
        </p:txBody>
      </p:sp>
      <p:sp>
        <p:nvSpPr>
          <p:cNvPr id="4" name="Footer Placeholder 3"/>
          <p:cNvSpPr>
            <a:spLocks noGrp="1"/>
          </p:cNvSpPr>
          <p:nvPr>
            <p:ph type="ftr" sz="quarter" idx="11"/>
          </p:nvPr>
        </p:nvSpPr>
        <p:spPr/>
        <p:txBody>
          <a:bodyPr/>
          <a:lstStyle/>
          <a:p>
            <a:endParaRPr lang="es-US" dirty="0"/>
          </a:p>
        </p:txBody>
      </p:sp>
      <p:sp>
        <p:nvSpPr>
          <p:cNvPr id="5" name="Slide Number Placeholder 4"/>
          <p:cNvSpPr>
            <a:spLocks noGrp="1"/>
          </p:cNvSpPr>
          <p:nvPr>
            <p:ph type="sldNum" sz="quarter" idx="12"/>
          </p:nvPr>
        </p:nvSpPr>
        <p:spPr/>
        <p:txBody>
          <a:bodyPr/>
          <a:lstStyle/>
          <a:p>
            <a:fld id="{7C1CEB4C-2182-424F-9F15-CE3469696AD5}" type="slidenum">
              <a:rPr lang="es-US" smtClean="0"/>
              <a:t>‹#›</a:t>
            </a:fld>
            <a:endParaRPr lang="es-US" dirty="0"/>
          </a:p>
        </p:txBody>
      </p:sp>
    </p:spTree>
    <p:extLst>
      <p:ext uri="{BB962C8B-B14F-4D97-AF65-F5344CB8AC3E}">
        <p14:creationId xmlns:p14="http://schemas.microsoft.com/office/powerpoint/2010/main" val="108838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CB74F-087D-44DE-943B-54B764E1CA51}" type="datetimeFigureOut">
              <a:rPr lang="es-US" smtClean="0"/>
              <a:t>3/23/2022</a:t>
            </a:fld>
            <a:endParaRPr lang="es-US" dirty="0"/>
          </a:p>
        </p:txBody>
      </p:sp>
      <p:sp>
        <p:nvSpPr>
          <p:cNvPr id="3" name="Footer Placeholder 2"/>
          <p:cNvSpPr>
            <a:spLocks noGrp="1"/>
          </p:cNvSpPr>
          <p:nvPr>
            <p:ph type="ftr" sz="quarter" idx="11"/>
          </p:nvPr>
        </p:nvSpPr>
        <p:spPr/>
        <p:txBody>
          <a:bodyPr/>
          <a:lstStyle/>
          <a:p>
            <a:endParaRPr lang="es-US" dirty="0"/>
          </a:p>
        </p:txBody>
      </p:sp>
      <p:sp>
        <p:nvSpPr>
          <p:cNvPr id="4" name="Slide Number Placeholder 3"/>
          <p:cNvSpPr>
            <a:spLocks noGrp="1"/>
          </p:cNvSpPr>
          <p:nvPr>
            <p:ph type="sldNum" sz="quarter" idx="12"/>
          </p:nvPr>
        </p:nvSpPr>
        <p:spPr/>
        <p:txBody>
          <a:bodyPr/>
          <a:lstStyle/>
          <a:p>
            <a:fld id="{7C1CEB4C-2182-424F-9F15-CE3469696AD5}" type="slidenum">
              <a:rPr lang="es-US" smtClean="0"/>
              <a:t>‹#›</a:t>
            </a:fld>
            <a:endParaRPr lang="es-US" dirty="0"/>
          </a:p>
        </p:txBody>
      </p:sp>
    </p:spTree>
    <p:extLst>
      <p:ext uri="{BB962C8B-B14F-4D97-AF65-F5344CB8AC3E}">
        <p14:creationId xmlns:p14="http://schemas.microsoft.com/office/powerpoint/2010/main" val="6374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DECB74F-087D-44DE-943B-54B764E1CA51}" type="datetimeFigureOut">
              <a:rPr lang="es-US" smtClean="0"/>
              <a:t>3/23/2022</a:t>
            </a:fld>
            <a:endParaRPr lang="es-US" dirty="0"/>
          </a:p>
        </p:txBody>
      </p:sp>
      <p:sp>
        <p:nvSpPr>
          <p:cNvPr id="6" name="Footer Placeholder 5"/>
          <p:cNvSpPr>
            <a:spLocks noGrp="1"/>
          </p:cNvSpPr>
          <p:nvPr>
            <p:ph type="ftr" sz="quarter" idx="11"/>
          </p:nvPr>
        </p:nvSpPr>
        <p:spPr/>
        <p:txBody>
          <a:bodyPr/>
          <a:lstStyle/>
          <a:p>
            <a:endParaRPr lang="es-US" dirty="0"/>
          </a:p>
        </p:txBody>
      </p:sp>
      <p:sp>
        <p:nvSpPr>
          <p:cNvPr id="7" name="Slide Number Placeholder 6"/>
          <p:cNvSpPr>
            <a:spLocks noGrp="1"/>
          </p:cNvSpPr>
          <p:nvPr>
            <p:ph type="sldNum" sz="quarter" idx="12"/>
          </p:nvPr>
        </p:nvSpPr>
        <p:spPr/>
        <p:txBody>
          <a:bodyPr/>
          <a:lstStyle/>
          <a:p>
            <a:fld id="{7C1CEB4C-2182-424F-9F15-CE3469696AD5}" type="slidenum">
              <a:rPr lang="es-US" smtClean="0"/>
              <a:t>‹#›</a:t>
            </a:fld>
            <a:endParaRPr lang="es-US" dirty="0"/>
          </a:p>
        </p:txBody>
      </p:sp>
    </p:spTree>
    <p:extLst>
      <p:ext uri="{BB962C8B-B14F-4D97-AF65-F5344CB8AC3E}">
        <p14:creationId xmlns:p14="http://schemas.microsoft.com/office/powerpoint/2010/main" val="21092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DECB74F-087D-44DE-943B-54B764E1CA51}" type="datetimeFigureOut">
              <a:rPr lang="es-US" smtClean="0"/>
              <a:t>3/23/2022</a:t>
            </a:fld>
            <a:endParaRPr lang="es-US" dirty="0"/>
          </a:p>
        </p:txBody>
      </p:sp>
      <p:sp>
        <p:nvSpPr>
          <p:cNvPr id="6" name="Footer Placeholder 5"/>
          <p:cNvSpPr>
            <a:spLocks noGrp="1"/>
          </p:cNvSpPr>
          <p:nvPr>
            <p:ph type="ftr" sz="quarter" idx="11"/>
          </p:nvPr>
        </p:nvSpPr>
        <p:spPr/>
        <p:txBody>
          <a:bodyPr/>
          <a:lstStyle/>
          <a:p>
            <a:endParaRPr lang="es-US" dirty="0"/>
          </a:p>
        </p:txBody>
      </p:sp>
      <p:sp>
        <p:nvSpPr>
          <p:cNvPr id="7" name="Slide Number Placeholder 6"/>
          <p:cNvSpPr>
            <a:spLocks noGrp="1"/>
          </p:cNvSpPr>
          <p:nvPr>
            <p:ph type="sldNum" sz="quarter" idx="12"/>
          </p:nvPr>
        </p:nvSpPr>
        <p:spPr/>
        <p:txBody>
          <a:bodyPr/>
          <a:lstStyle/>
          <a:p>
            <a:fld id="{7C1CEB4C-2182-424F-9F15-CE3469696AD5}" type="slidenum">
              <a:rPr lang="es-US" smtClean="0"/>
              <a:t>‹#›</a:t>
            </a:fld>
            <a:endParaRPr lang="es-US" dirty="0"/>
          </a:p>
        </p:txBody>
      </p:sp>
    </p:spTree>
    <p:extLst>
      <p:ext uri="{BB962C8B-B14F-4D97-AF65-F5344CB8AC3E}">
        <p14:creationId xmlns:p14="http://schemas.microsoft.com/office/powerpoint/2010/main" val="14130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DECB74F-087D-44DE-943B-54B764E1CA51}" type="datetimeFigureOut">
              <a:rPr lang="es-US" smtClean="0"/>
              <a:t>3/23/2022</a:t>
            </a:fld>
            <a:endParaRPr lang="es-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s-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C1CEB4C-2182-424F-9F15-CE3469696AD5}" type="slidenum">
              <a:rPr lang="es-US" smtClean="0"/>
              <a:t>‹#›</a:t>
            </a:fld>
            <a:endParaRPr lang="es-US" dirty="0"/>
          </a:p>
        </p:txBody>
      </p:sp>
    </p:spTree>
    <p:extLst>
      <p:ext uri="{BB962C8B-B14F-4D97-AF65-F5344CB8AC3E}">
        <p14:creationId xmlns:p14="http://schemas.microsoft.com/office/powerpoint/2010/main" val="2924532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ybilinguallifetpt@gmail.com"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hyperlink" Target="https://www.teacherspayteachers.com/Store/Krista-Wallden-Creative-Clips"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E827E3-4BE7-4B7B-84BE-A67F08ED4516}"/>
              </a:ext>
            </a:extLst>
          </p:cNvPr>
          <p:cNvSpPr txBox="1"/>
          <p:nvPr/>
        </p:nvSpPr>
        <p:spPr>
          <a:xfrm>
            <a:off x="583112" y="132741"/>
            <a:ext cx="6606176" cy="769441"/>
          </a:xfrm>
          <a:prstGeom prst="rect">
            <a:avLst/>
          </a:prstGeom>
          <a:noFill/>
        </p:spPr>
        <p:txBody>
          <a:bodyPr wrap="square" rtlCol="0">
            <a:spAutoFit/>
          </a:bodyPr>
          <a:lstStyle/>
          <a:p>
            <a:pPr algn="ctr"/>
            <a:r>
              <a:rPr lang="en-US" sz="4400" dirty="0">
                <a:solidFill>
                  <a:srgbClr val="000000"/>
                </a:solidFill>
                <a:latin typeface="KAStoneage" panose="020B0604020202020204" charset="-127"/>
                <a:ea typeface="KAStoneage" panose="020B0604020202020204" charset="-127"/>
                <a:cs typeface="KAStoneage" panose="020B0604020202020204" charset="-127"/>
              </a:rPr>
              <a:t>Leprechaun</a:t>
            </a:r>
          </a:p>
        </p:txBody>
      </p:sp>
      <p:sp>
        <p:nvSpPr>
          <p:cNvPr id="6" name="TextBox 5">
            <a:extLst>
              <a:ext uri="{FF2B5EF4-FFF2-40B4-BE49-F238E27FC236}">
                <a16:creationId xmlns:a16="http://schemas.microsoft.com/office/drawing/2014/main" id="{FD88471B-EE42-48CB-A30D-836504F37D3C}"/>
              </a:ext>
            </a:extLst>
          </p:cNvPr>
          <p:cNvSpPr txBox="1"/>
          <p:nvPr/>
        </p:nvSpPr>
        <p:spPr>
          <a:xfrm>
            <a:off x="822960" y="732061"/>
            <a:ext cx="6126480" cy="17020044"/>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  </a:t>
            </a:r>
            <a:r>
              <a:rPr lang="en-US" dirty="0">
                <a:solidFill>
                  <a:srgbClr val="000000"/>
                </a:solidFill>
                <a:latin typeface="Arial" panose="020B0604020202020204" pitchFamily="34" charset="0"/>
              </a:rPr>
              <a:t> 	</a:t>
            </a:r>
            <a:r>
              <a:rPr lang="en-US" sz="2200" b="0" i="0" u="none" strike="noStrike" dirty="0">
                <a:solidFill>
                  <a:srgbClr val="000000"/>
                </a:solidFill>
                <a:effectLst/>
                <a:latin typeface="KG Primary Penmanship 2" panose="02000506000000020003" pitchFamily="2" charset="0"/>
              </a:rPr>
              <a:t>Leprechauns o </a:t>
            </a:r>
            <a:r>
              <a:rPr lang="es-US" sz="2200" b="0" i="0" u="none" strike="noStrike" dirty="0">
                <a:solidFill>
                  <a:srgbClr val="000000"/>
                </a:solidFill>
                <a:effectLst/>
                <a:latin typeface="KG Primary Penmanship 2" panose="02000506000000020003" pitchFamily="2" charset="0"/>
              </a:rPr>
              <a:t>duendes irlandeses son seres sobrenaturales del folclore irlandés similares a los duendes comunes y a las hadas. A menudo se ven como decoraciones para el Día de San Patricio. Los duendes irlandeses son personajes interesantes.</a:t>
            </a:r>
          </a:p>
          <a:p>
            <a:pPr rtl="0">
              <a:spcBef>
                <a:spcPts val="0"/>
              </a:spcBef>
              <a:spcAft>
                <a:spcPts val="0"/>
              </a:spcAft>
            </a:pPr>
            <a:r>
              <a:rPr lang="es-US" sz="2200" b="0" i="0" u="none" strike="noStrike" dirty="0">
                <a:solidFill>
                  <a:srgbClr val="000000"/>
                </a:solidFill>
                <a:effectLst/>
                <a:latin typeface="KG Primary Penmanship 2" panose="02000506000000020003" pitchFamily="2" charset="0"/>
              </a:rPr>
              <a:t>	Un duende irlandés es pequeño, de unos 3 pies de altura. Por lo general, usan un traje verde con un sombrero verde. Llevan zapatos negros con hebillas grandes. Casi siempre son hombres y tienen barbas largas.</a:t>
            </a:r>
          </a:p>
          <a:p>
            <a:pPr rtl="0">
              <a:spcBef>
                <a:spcPts val="0"/>
              </a:spcBef>
              <a:spcAft>
                <a:spcPts val="0"/>
              </a:spcAft>
            </a:pPr>
            <a:r>
              <a:rPr lang="es-US" sz="2200" b="0" i="0" u="none" strike="noStrike" dirty="0">
                <a:solidFill>
                  <a:srgbClr val="000000"/>
                </a:solidFill>
                <a:effectLst/>
                <a:latin typeface="KG Primary Penmanship 2" panose="02000506000000020003" pitchFamily="2" charset="0"/>
              </a:rPr>
              <a:t>	Los duendes irlandeses son conocidos por ser buenos zapateros. Hacen los zapatos que usan y reparan los que están desgastados. Los duendes irlandeses también son conocidos por esconder oro. Tienen una olla de oro escondida al final del arcoíris. Los duendes irlandeses son muy engañosos y les gusta jugarle trucos a la gente.</a:t>
            </a:r>
          </a:p>
          <a:p>
            <a:pPr rtl="0">
              <a:spcBef>
                <a:spcPts val="0"/>
              </a:spcBef>
              <a:spcAft>
                <a:spcPts val="0"/>
              </a:spcAft>
            </a:pPr>
            <a:r>
              <a:rPr lang="es-US" sz="2200" b="0" i="0" u="none" strike="noStrike" dirty="0">
                <a:solidFill>
                  <a:srgbClr val="000000"/>
                </a:solidFill>
                <a:effectLst/>
                <a:latin typeface="KG Primary Penmanship 2" panose="02000506000000020003" pitchFamily="2" charset="0"/>
              </a:rPr>
              <a:t>	Si atrapas a un duende, podría cambiarte tres deseos por su libertad. Si eres inteligente, es posible que también puedas obtener su olla de oro. Recuerda, los duendes son muy engañosos, así que asegúrate de que si atrapas uno, no te engañe para que renuncies a tus deseos.</a:t>
            </a:r>
          </a:p>
          <a:p>
            <a:pPr rtl="0">
              <a:spcBef>
                <a:spcPts val="0"/>
              </a:spcBef>
              <a:spcAft>
                <a:spcPts val="0"/>
              </a:spcAft>
            </a:pPr>
            <a:r>
              <a:rPr lang="es-US" sz="2200" b="0" i="0" u="none" strike="noStrike" dirty="0">
                <a:solidFill>
                  <a:srgbClr val="000000"/>
                </a:solidFill>
                <a:effectLst/>
                <a:latin typeface="KG Primary Penmanship 2" panose="02000506000000020003" pitchFamily="2" charset="0"/>
              </a:rPr>
              <a:t>	Los duendes son una parte divertida del folclore irlandés. ¡Es divertido pensar en cómo podrías atrapar uno y qué desearías si lo hicieras!</a:t>
            </a:r>
          </a:p>
          <a:p>
            <a:br>
              <a:rPr lang="en-US" sz="2200" dirty="0"/>
            </a:br>
            <a:br>
              <a:rPr lang="en-US" sz="2200" b="0" dirty="0">
                <a:effectLst/>
              </a:rPr>
            </a:br>
            <a:br>
              <a:rPr lang="en-US" sz="2200" dirty="0"/>
            </a:b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pPr rtl="0">
              <a:spcBef>
                <a:spcPts val="0"/>
              </a:spcBef>
              <a:spcAft>
                <a:spcPts val="0"/>
              </a:spcAft>
            </a:pPr>
            <a:endParaRPr lang="en-US" sz="2200" b="0" i="0" u="none" strike="noStrike" dirty="0">
              <a:solidFill>
                <a:srgbClr val="000000"/>
              </a:solidFill>
              <a:effectLst/>
              <a:latin typeface="KG Primary Penmanship 2" panose="02000506000000020003" pitchFamily="2" charset="0"/>
            </a:endParaRPr>
          </a:p>
          <a:p>
            <a:br>
              <a:rPr lang="en-US" sz="2200" b="0" dirty="0">
                <a:effectLst/>
              </a:rPr>
            </a:br>
            <a:br>
              <a:rPr lang="en-US" sz="2200" b="0" dirty="0">
                <a:effectLst/>
              </a:rPr>
            </a:br>
            <a:endParaRPr lang="es-US" sz="2200" dirty="0">
              <a:latin typeface="KG Primary Penmanship 2" panose="02000506000000020003" pitchFamily="2" charset="0"/>
            </a:endParaRPr>
          </a:p>
        </p:txBody>
      </p:sp>
      <p:sp>
        <p:nvSpPr>
          <p:cNvPr id="2" name="TextBox 1">
            <a:extLst>
              <a:ext uri="{FF2B5EF4-FFF2-40B4-BE49-F238E27FC236}">
                <a16:creationId xmlns:a16="http://schemas.microsoft.com/office/drawing/2014/main" id="{0C02E451-7F99-4FD4-AA9F-3ED937420C64}"/>
              </a:ext>
            </a:extLst>
          </p:cNvPr>
          <p:cNvSpPr txBox="1"/>
          <p:nvPr/>
        </p:nvSpPr>
        <p:spPr>
          <a:xfrm>
            <a:off x="5283577" y="9737798"/>
            <a:ext cx="2488823" cy="369332"/>
          </a:xfrm>
          <a:prstGeom prst="rect">
            <a:avLst/>
          </a:prstGeom>
          <a:noFill/>
        </p:spPr>
        <p:txBody>
          <a:bodyPr wrap="none" rtlCol="0">
            <a:spAutoFit/>
          </a:bodyPr>
          <a:lstStyle/>
          <a:p>
            <a:r>
              <a:rPr lang="en-US" dirty="0"/>
              <a:t>© 2022 My Bilingual Life</a:t>
            </a:r>
            <a:endParaRPr lang="es-US" dirty="0"/>
          </a:p>
        </p:txBody>
      </p:sp>
      <p:sp>
        <p:nvSpPr>
          <p:cNvPr id="5" name="Rectangle: Rounded Corners 4">
            <a:extLst>
              <a:ext uri="{FF2B5EF4-FFF2-40B4-BE49-F238E27FC236}">
                <a16:creationId xmlns:a16="http://schemas.microsoft.com/office/drawing/2014/main" id="{EC1EABA3-B8C6-471A-AF11-9C80190DFAAA}"/>
              </a:ext>
            </a:extLst>
          </p:cNvPr>
          <p:cNvSpPr/>
          <p:nvPr/>
        </p:nvSpPr>
        <p:spPr>
          <a:xfrm>
            <a:off x="156754" y="130630"/>
            <a:ext cx="7458892" cy="9617246"/>
          </a:xfrm>
          <a:custGeom>
            <a:avLst/>
            <a:gdLst>
              <a:gd name="connsiteX0" fmla="*/ 0 w 7458892"/>
              <a:gd name="connsiteY0" fmla="*/ 1243174 h 9617246"/>
              <a:gd name="connsiteX1" fmla="*/ 1243174 w 7458892"/>
              <a:gd name="connsiteY1" fmla="*/ 0 h 9617246"/>
              <a:gd name="connsiteX2" fmla="*/ 1895130 w 7458892"/>
              <a:gd name="connsiteY2" fmla="*/ 0 h 9617246"/>
              <a:gd name="connsiteX3" fmla="*/ 2397909 w 7458892"/>
              <a:gd name="connsiteY3" fmla="*/ 0 h 9617246"/>
              <a:gd name="connsiteX4" fmla="*/ 2850963 w 7458892"/>
              <a:gd name="connsiteY4" fmla="*/ 0 h 9617246"/>
              <a:gd name="connsiteX5" fmla="*/ 3453194 w 7458892"/>
              <a:gd name="connsiteY5" fmla="*/ 0 h 9617246"/>
              <a:gd name="connsiteX6" fmla="*/ 3955973 w 7458892"/>
              <a:gd name="connsiteY6" fmla="*/ 0 h 9617246"/>
              <a:gd name="connsiteX7" fmla="*/ 4607929 w 7458892"/>
              <a:gd name="connsiteY7" fmla="*/ 0 h 9617246"/>
              <a:gd name="connsiteX8" fmla="*/ 5060983 w 7458892"/>
              <a:gd name="connsiteY8" fmla="*/ 0 h 9617246"/>
              <a:gd name="connsiteX9" fmla="*/ 5712939 w 7458892"/>
              <a:gd name="connsiteY9" fmla="*/ 0 h 9617246"/>
              <a:gd name="connsiteX10" fmla="*/ 6215718 w 7458892"/>
              <a:gd name="connsiteY10" fmla="*/ 0 h 9617246"/>
              <a:gd name="connsiteX11" fmla="*/ 7458892 w 7458892"/>
              <a:gd name="connsiteY11" fmla="*/ 1243174 h 9617246"/>
              <a:gd name="connsiteX12" fmla="*/ 7458892 w 7458892"/>
              <a:gd name="connsiteY12" fmla="*/ 1908724 h 9617246"/>
              <a:gd name="connsiteX13" fmla="*/ 7458892 w 7458892"/>
              <a:gd name="connsiteY13" fmla="*/ 2645584 h 9617246"/>
              <a:gd name="connsiteX14" fmla="*/ 7458892 w 7458892"/>
              <a:gd name="connsiteY14" fmla="*/ 3382443 h 9617246"/>
              <a:gd name="connsiteX15" fmla="*/ 7458892 w 7458892"/>
              <a:gd name="connsiteY15" fmla="*/ 3834067 h 9617246"/>
              <a:gd name="connsiteX16" fmla="*/ 7458892 w 7458892"/>
              <a:gd name="connsiteY16" fmla="*/ 4428308 h 9617246"/>
              <a:gd name="connsiteX17" fmla="*/ 7458892 w 7458892"/>
              <a:gd name="connsiteY17" fmla="*/ 5165168 h 9617246"/>
              <a:gd name="connsiteX18" fmla="*/ 7458892 w 7458892"/>
              <a:gd name="connsiteY18" fmla="*/ 5759409 h 9617246"/>
              <a:gd name="connsiteX19" fmla="*/ 7458892 w 7458892"/>
              <a:gd name="connsiteY19" fmla="*/ 6139724 h 9617246"/>
              <a:gd name="connsiteX20" fmla="*/ 7458892 w 7458892"/>
              <a:gd name="connsiteY20" fmla="*/ 6591348 h 9617246"/>
              <a:gd name="connsiteX21" fmla="*/ 7458892 w 7458892"/>
              <a:gd name="connsiteY21" fmla="*/ 7328207 h 9617246"/>
              <a:gd name="connsiteX22" fmla="*/ 7458892 w 7458892"/>
              <a:gd name="connsiteY22" fmla="*/ 8374072 h 9617246"/>
              <a:gd name="connsiteX23" fmla="*/ 6215718 w 7458892"/>
              <a:gd name="connsiteY23" fmla="*/ 9617246 h 9617246"/>
              <a:gd name="connsiteX24" fmla="*/ 5613488 w 7458892"/>
              <a:gd name="connsiteY24" fmla="*/ 9617246 h 9617246"/>
              <a:gd name="connsiteX25" fmla="*/ 5210159 w 7458892"/>
              <a:gd name="connsiteY25" fmla="*/ 9617246 h 9617246"/>
              <a:gd name="connsiteX26" fmla="*/ 4657654 w 7458892"/>
              <a:gd name="connsiteY26" fmla="*/ 9617246 h 9617246"/>
              <a:gd name="connsiteX27" fmla="*/ 4204600 w 7458892"/>
              <a:gd name="connsiteY27" fmla="*/ 9617246 h 9617246"/>
              <a:gd name="connsiteX28" fmla="*/ 3602370 w 7458892"/>
              <a:gd name="connsiteY28" fmla="*/ 9617246 h 9617246"/>
              <a:gd name="connsiteX29" fmla="*/ 3149316 w 7458892"/>
              <a:gd name="connsiteY29" fmla="*/ 9617246 h 9617246"/>
              <a:gd name="connsiteX30" fmla="*/ 2547086 w 7458892"/>
              <a:gd name="connsiteY30" fmla="*/ 9617246 h 9617246"/>
              <a:gd name="connsiteX31" fmla="*/ 2143757 w 7458892"/>
              <a:gd name="connsiteY31" fmla="*/ 9617246 h 9617246"/>
              <a:gd name="connsiteX32" fmla="*/ 1243174 w 7458892"/>
              <a:gd name="connsiteY32" fmla="*/ 9617246 h 9617246"/>
              <a:gd name="connsiteX33" fmla="*/ 0 w 7458892"/>
              <a:gd name="connsiteY33" fmla="*/ 8374072 h 9617246"/>
              <a:gd name="connsiteX34" fmla="*/ 0 w 7458892"/>
              <a:gd name="connsiteY34" fmla="*/ 7779830 h 9617246"/>
              <a:gd name="connsiteX35" fmla="*/ 0 w 7458892"/>
              <a:gd name="connsiteY35" fmla="*/ 7114280 h 9617246"/>
              <a:gd name="connsiteX36" fmla="*/ 0 w 7458892"/>
              <a:gd name="connsiteY36" fmla="*/ 6662656 h 9617246"/>
              <a:gd name="connsiteX37" fmla="*/ 0 w 7458892"/>
              <a:gd name="connsiteY37" fmla="*/ 6282342 h 9617246"/>
              <a:gd name="connsiteX38" fmla="*/ 0 w 7458892"/>
              <a:gd name="connsiteY38" fmla="*/ 5830718 h 9617246"/>
              <a:gd name="connsiteX39" fmla="*/ 0 w 7458892"/>
              <a:gd name="connsiteY39" fmla="*/ 5307786 h 9617246"/>
              <a:gd name="connsiteX40" fmla="*/ 0 w 7458892"/>
              <a:gd name="connsiteY40" fmla="*/ 4713544 h 9617246"/>
              <a:gd name="connsiteX41" fmla="*/ 0 w 7458892"/>
              <a:gd name="connsiteY41" fmla="*/ 4261921 h 9617246"/>
              <a:gd name="connsiteX42" fmla="*/ 0 w 7458892"/>
              <a:gd name="connsiteY42" fmla="*/ 3525061 h 9617246"/>
              <a:gd name="connsiteX43" fmla="*/ 0 w 7458892"/>
              <a:gd name="connsiteY43" fmla="*/ 2930820 h 9617246"/>
              <a:gd name="connsiteX44" fmla="*/ 0 w 7458892"/>
              <a:gd name="connsiteY44" fmla="*/ 2193960 h 9617246"/>
              <a:gd name="connsiteX45" fmla="*/ 0 w 7458892"/>
              <a:gd name="connsiteY45" fmla="*/ 1243174 h 961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458892" h="9617246" extrusionOk="0">
                <a:moveTo>
                  <a:pt x="0" y="1243174"/>
                </a:moveTo>
                <a:cubicBezTo>
                  <a:pt x="-40651" y="531514"/>
                  <a:pt x="507368" y="18473"/>
                  <a:pt x="1243174" y="0"/>
                </a:cubicBezTo>
                <a:cubicBezTo>
                  <a:pt x="1486312" y="-31791"/>
                  <a:pt x="1590669" y="70634"/>
                  <a:pt x="1895130" y="0"/>
                </a:cubicBezTo>
                <a:cubicBezTo>
                  <a:pt x="2199591" y="-70634"/>
                  <a:pt x="2270348" y="49454"/>
                  <a:pt x="2397909" y="0"/>
                </a:cubicBezTo>
                <a:cubicBezTo>
                  <a:pt x="2525470" y="-49454"/>
                  <a:pt x="2712707" y="10058"/>
                  <a:pt x="2850963" y="0"/>
                </a:cubicBezTo>
                <a:cubicBezTo>
                  <a:pt x="2989219" y="-10058"/>
                  <a:pt x="3297111" y="30084"/>
                  <a:pt x="3453194" y="0"/>
                </a:cubicBezTo>
                <a:cubicBezTo>
                  <a:pt x="3609277" y="-30084"/>
                  <a:pt x="3709082" y="59397"/>
                  <a:pt x="3955973" y="0"/>
                </a:cubicBezTo>
                <a:cubicBezTo>
                  <a:pt x="4202864" y="-59397"/>
                  <a:pt x="4435366" y="70825"/>
                  <a:pt x="4607929" y="0"/>
                </a:cubicBezTo>
                <a:cubicBezTo>
                  <a:pt x="4780492" y="-70825"/>
                  <a:pt x="4871374" y="51868"/>
                  <a:pt x="5060983" y="0"/>
                </a:cubicBezTo>
                <a:cubicBezTo>
                  <a:pt x="5250592" y="-51868"/>
                  <a:pt x="5476124" y="27999"/>
                  <a:pt x="5712939" y="0"/>
                </a:cubicBezTo>
                <a:cubicBezTo>
                  <a:pt x="5949754" y="-27999"/>
                  <a:pt x="6036068" y="19320"/>
                  <a:pt x="6215718" y="0"/>
                </a:cubicBezTo>
                <a:cubicBezTo>
                  <a:pt x="6744132" y="-9047"/>
                  <a:pt x="7503183" y="435131"/>
                  <a:pt x="7458892" y="1243174"/>
                </a:cubicBezTo>
                <a:cubicBezTo>
                  <a:pt x="7491818" y="1381652"/>
                  <a:pt x="7414176" y="1772397"/>
                  <a:pt x="7458892" y="1908724"/>
                </a:cubicBezTo>
                <a:cubicBezTo>
                  <a:pt x="7503608" y="2045051"/>
                  <a:pt x="7394401" y="2378934"/>
                  <a:pt x="7458892" y="2645584"/>
                </a:cubicBezTo>
                <a:cubicBezTo>
                  <a:pt x="7523383" y="2912234"/>
                  <a:pt x="7376483" y="3174237"/>
                  <a:pt x="7458892" y="3382443"/>
                </a:cubicBezTo>
                <a:cubicBezTo>
                  <a:pt x="7541301" y="3590649"/>
                  <a:pt x="7430951" y="3736163"/>
                  <a:pt x="7458892" y="3834067"/>
                </a:cubicBezTo>
                <a:cubicBezTo>
                  <a:pt x="7486833" y="3931971"/>
                  <a:pt x="7439917" y="4255627"/>
                  <a:pt x="7458892" y="4428308"/>
                </a:cubicBezTo>
                <a:cubicBezTo>
                  <a:pt x="7477867" y="4600989"/>
                  <a:pt x="7410409" y="4982425"/>
                  <a:pt x="7458892" y="5165168"/>
                </a:cubicBezTo>
                <a:cubicBezTo>
                  <a:pt x="7507375" y="5347911"/>
                  <a:pt x="7411578" y="5478699"/>
                  <a:pt x="7458892" y="5759409"/>
                </a:cubicBezTo>
                <a:cubicBezTo>
                  <a:pt x="7506206" y="6040119"/>
                  <a:pt x="7440046" y="6029599"/>
                  <a:pt x="7458892" y="6139724"/>
                </a:cubicBezTo>
                <a:cubicBezTo>
                  <a:pt x="7477738" y="6249849"/>
                  <a:pt x="7435197" y="6457494"/>
                  <a:pt x="7458892" y="6591348"/>
                </a:cubicBezTo>
                <a:cubicBezTo>
                  <a:pt x="7482587" y="6725202"/>
                  <a:pt x="7415963" y="7128751"/>
                  <a:pt x="7458892" y="7328207"/>
                </a:cubicBezTo>
                <a:cubicBezTo>
                  <a:pt x="7501821" y="7527663"/>
                  <a:pt x="7419676" y="8109637"/>
                  <a:pt x="7458892" y="8374072"/>
                </a:cubicBezTo>
                <a:cubicBezTo>
                  <a:pt x="7477400" y="9097304"/>
                  <a:pt x="6884621" y="9626571"/>
                  <a:pt x="6215718" y="9617246"/>
                </a:cubicBezTo>
                <a:cubicBezTo>
                  <a:pt x="6069428" y="9652480"/>
                  <a:pt x="5750756" y="9547822"/>
                  <a:pt x="5613488" y="9617246"/>
                </a:cubicBezTo>
                <a:cubicBezTo>
                  <a:pt x="5476220" y="9686670"/>
                  <a:pt x="5393142" y="9586782"/>
                  <a:pt x="5210159" y="9617246"/>
                </a:cubicBezTo>
                <a:cubicBezTo>
                  <a:pt x="5027176" y="9647710"/>
                  <a:pt x="4849830" y="9568821"/>
                  <a:pt x="4657654" y="9617246"/>
                </a:cubicBezTo>
                <a:cubicBezTo>
                  <a:pt x="4465479" y="9665671"/>
                  <a:pt x="4391575" y="9568345"/>
                  <a:pt x="4204600" y="9617246"/>
                </a:cubicBezTo>
                <a:cubicBezTo>
                  <a:pt x="4017625" y="9666147"/>
                  <a:pt x="3791751" y="9601120"/>
                  <a:pt x="3602370" y="9617246"/>
                </a:cubicBezTo>
                <a:cubicBezTo>
                  <a:pt x="3412989" y="9633372"/>
                  <a:pt x="3311279" y="9612030"/>
                  <a:pt x="3149316" y="9617246"/>
                </a:cubicBezTo>
                <a:cubicBezTo>
                  <a:pt x="2987353" y="9622462"/>
                  <a:pt x="2674708" y="9558715"/>
                  <a:pt x="2547086" y="9617246"/>
                </a:cubicBezTo>
                <a:cubicBezTo>
                  <a:pt x="2419464" y="9675777"/>
                  <a:pt x="2230376" y="9579183"/>
                  <a:pt x="2143757" y="9617246"/>
                </a:cubicBezTo>
                <a:cubicBezTo>
                  <a:pt x="2057138" y="9655309"/>
                  <a:pt x="1540595" y="9580090"/>
                  <a:pt x="1243174" y="9617246"/>
                </a:cubicBezTo>
                <a:cubicBezTo>
                  <a:pt x="704891" y="9754766"/>
                  <a:pt x="24794" y="9045833"/>
                  <a:pt x="0" y="8374072"/>
                </a:cubicBezTo>
                <a:cubicBezTo>
                  <a:pt x="-24337" y="8139880"/>
                  <a:pt x="22991" y="7908643"/>
                  <a:pt x="0" y="7779830"/>
                </a:cubicBezTo>
                <a:cubicBezTo>
                  <a:pt x="-22991" y="7651017"/>
                  <a:pt x="30173" y="7286668"/>
                  <a:pt x="0" y="7114280"/>
                </a:cubicBezTo>
                <a:cubicBezTo>
                  <a:pt x="-30173" y="6941892"/>
                  <a:pt x="34869" y="6878460"/>
                  <a:pt x="0" y="6662656"/>
                </a:cubicBezTo>
                <a:cubicBezTo>
                  <a:pt x="-34869" y="6446852"/>
                  <a:pt x="33926" y="6451374"/>
                  <a:pt x="0" y="6282342"/>
                </a:cubicBezTo>
                <a:cubicBezTo>
                  <a:pt x="-33926" y="6113310"/>
                  <a:pt x="44040" y="5951044"/>
                  <a:pt x="0" y="5830718"/>
                </a:cubicBezTo>
                <a:cubicBezTo>
                  <a:pt x="-44040" y="5710392"/>
                  <a:pt x="29810" y="5484491"/>
                  <a:pt x="0" y="5307786"/>
                </a:cubicBezTo>
                <a:cubicBezTo>
                  <a:pt x="-29810" y="5131081"/>
                  <a:pt x="44253" y="4871152"/>
                  <a:pt x="0" y="4713544"/>
                </a:cubicBezTo>
                <a:cubicBezTo>
                  <a:pt x="-44253" y="4555936"/>
                  <a:pt x="12216" y="4401346"/>
                  <a:pt x="0" y="4261921"/>
                </a:cubicBezTo>
                <a:cubicBezTo>
                  <a:pt x="-12216" y="4122496"/>
                  <a:pt x="58533" y="3818497"/>
                  <a:pt x="0" y="3525061"/>
                </a:cubicBezTo>
                <a:cubicBezTo>
                  <a:pt x="-58533" y="3231625"/>
                  <a:pt x="56401" y="3097506"/>
                  <a:pt x="0" y="2930820"/>
                </a:cubicBezTo>
                <a:cubicBezTo>
                  <a:pt x="-56401" y="2764134"/>
                  <a:pt x="86336" y="2538163"/>
                  <a:pt x="0" y="2193960"/>
                </a:cubicBezTo>
                <a:cubicBezTo>
                  <a:pt x="-86336" y="1849757"/>
                  <a:pt x="71697" y="1684330"/>
                  <a:pt x="0" y="1243174"/>
                </a:cubicBezTo>
                <a:close/>
              </a:path>
            </a:pathLst>
          </a:custGeom>
          <a:noFill/>
          <a:ln w="104775" cap="rnd" cmpd="tri">
            <a:solidFill>
              <a:schemeClr val="tx1"/>
            </a:solidFill>
            <a:prstDash val="lgDashDotDot"/>
            <a:miter lim="800000"/>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267144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F6F426-3044-468B-A868-3FDEA6680DBC}"/>
              </a:ext>
            </a:extLst>
          </p:cNvPr>
          <p:cNvSpPr/>
          <p:nvPr/>
        </p:nvSpPr>
        <p:spPr>
          <a:xfrm>
            <a:off x="279400" y="311150"/>
            <a:ext cx="7213600" cy="9436100"/>
          </a:xfrm>
          <a:prstGeom prst="rect">
            <a:avLst/>
          </a:prstGeom>
          <a:gradFill flip="none" rotWithShape="1">
            <a:gsLst>
              <a:gs pos="0">
                <a:schemeClr val="accent6">
                  <a:lumMod val="40000"/>
                  <a:lumOff val="60000"/>
                </a:schemeClr>
              </a:gs>
              <a:gs pos="35000">
                <a:schemeClr val="accent6">
                  <a:lumMod val="0"/>
                  <a:lumOff val="100000"/>
                </a:schemeClr>
              </a:gs>
              <a:gs pos="100000">
                <a:schemeClr val="accent6">
                  <a:lumMod val="40000"/>
                  <a:lumOff val="60000"/>
                </a:schemeClr>
              </a:gs>
            </a:gsLst>
            <a:path path="circle">
              <a:fillToRect l="50000" t="-80000" r="50000" b="180000"/>
            </a:path>
            <a:tileRect/>
          </a:gra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5" name="Rectangle 14">
            <a:extLst>
              <a:ext uri="{FF2B5EF4-FFF2-40B4-BE49-F238E27FC236}">
                <a16:creationId xmlns:a16="http://schemas.microsoft.com/office/drawing/2014/main" id="{15354C5E-CF6A-4631-8CC6-85C8F59A1B60}"/>
              </a:ext>
            </a:extLst>
          </p:cNvPr>
          <p:cNvSpPr/>
          <p:nvPr/>
        </p:nvSpPr>
        <p:spPr>
          <a:xfrm>
            <a:off x="279400" y="317500"/>
            <a:ext cx="7213600" cy="9436100"/>
          </a:xfrm>
          <a:prstGeom prst="rect">
            <a:avLst/>
          </a:prstGeom>
          <a:gradFill flip="none" rotWithShape="1">
            <a:gsLst>
              <a:gs pos="0">
                <a:schemeClr val="accent1">
                  <a:lumMod val="67000"/>
                </a:schemeClr>
              </a:gs>
              <a:gs pos="48000">
                <a:schemeClr val="accent1">
                  <a:lumMod val="97000"/>
                  <a:lumOff val="3000"/>
                  <a:alpha val="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PH" dirty="0"/>
          </a:p>
        </p:txBody>
      </p:sp>
      <p:sp>
        <p:nvSpPr>
          <p:cNvPr id="2" name="Rectangle 1">
            <a:extLst>
              <a:ext uri="{FF2B5EF4-FFF2-40B4-BE49-F238E27FC236}">
                <a16:creationId xmlns:a16="http://schemas.microsoft.com/office/drawing/2014/main" id="{0113577E-3D26-4B5A-A098-4B7C62E548DB}"/>
              </a:ext>
            </a:extLst>
          </p:cNvPr>
          <p:cNvSpPr/>
          <p:nvPr/>
        </p:nvSpPr>
        <p:spPr>
          <a:xfrm>
            <a:off x="653802" y="1482656"/>
            <a:ext cx="6522347" cy="1938992"/>
          </a:xfrm>
          <a:prstGeom prst="rect">
            <a:avLst/>
          </a:prstGeom>
        </p:spPr>
        <p:txBody>
          <a:bodyPr wrap="square">
            <a:spAutoFit/>
          </a:bodyPr>
          <a:lstStyle/>
          <a:p>
            <a:pPr algn="just"/>
            <a:r>
              <a:rPr lang="en-US" sz="2000" dirty="0">
                <a:solidFill>
                  <a:srgbClr val="000000"/>
                </a:solidFill>
                <a:latin typeface="KG Primary Penmanship 2" panose="02000506000000020003" pitchFamily="2" charset="0"/>
              </a:rPr>
              <a:t>This product is for personal classroom use by a single teacher. Please do not share or post online. You may not sell this product as your own. These products are not for commercial use.  This purchase is for single use only. If you are interested in sharing this product with a colleague, please refer them to my Teachers Pay Teachers Store.</a:t>
            </a:r>
            <a:endParaRPr lang="en-PH" sz="2000" dirty="0">
              <a:latin typeface="KG Primary Penmanship 2" panose="02000506000000020003" pitchFamily="2" charset="0"/>
            </a:endParaRPr>
          </a:p>
        </p:txBody>
      </p:sp>
      <p:sp>
        <p:nvSpPr>
          <p:cNvPr id="3" name="TextBox 2">
            <a:extLst>
              <a:ext uri="{FF2B5EF4-FFF2-40B4-BE49-F238E27FC236}">
                <a16:creationId xmlns:a16="http://schemas.microsoft.com/office/drawing/2014/main" id="{2AAC1A3A-ED55-40C0-BEE4-937080A95DA3}"/>
              </a:ext>
            </a:extLst>
          </p:cNvPr>
          <p:cNvSpPr txBox="1"/>
          <p:nvPr/>
        </p:nvSpPr>
        <p:spPr>
          <a:xfrm>
            <a:off x="2573835" y="691253"/>
            <a:ext cx="2682280" cy="584775"/>
          </a:xfrm>
          <a:prstGeom prst="rect">
            <a:avLst/>
          </a:prstGeom>
          <a:noFill/>
        </p:spPr>
        <p:txBody>
          <a:bodyPr wrap="square" rtlCol="0">
            <a:spAutoFit/>
          </a:bodyPr>
          <a:lstStyle/>
          <a:p>
            <a:pPr algn="just"/>
            <a:r>
              <a:rPr lang="en-US" sz="3200" b="1" dirty="0">
                <a:latin typeface="KG Primary Penmanship 2" panose="02000506000000020003" pitchFamily="2" charset="0"/>
                <a:cs typeface="MV Boli" panose="02000500030200090000" pitchFamily="2" charset="0"/>
              </a:rPr>
              <a:t>TERMS OF USE</a:t>
            </a:r>
            <a:endParaRPr lang="en-PH" sz="3200" b="1" dirty="0">
              <a:latin typeface="KG Primary Penmanship 2" panose="02000506000000020003" pitchFamily="2" charset="0"/>
              <a:cs typeface="MV Boli" panose="02000500030200090000" pitchFamily="2" charset="0"/>
            </a:endParaRPr>
          </a:p>
        </p:txBody>
      </p:sp>
      <p:sp>
        <p:nvSpPr>
          <p:cNvPr id="4" name="Rectangle 3">
            <a:extLst>
              <a:ext uri="{FF2B5EF4-FFF2-40B4-BE49-F238E27FC236}">
                <a16:creationId xmlns:a16="http://schemas.microsoft.com/office/drawing/2014/main" id="{ECF37B0D-8547-48F9-AF1C-5E117F86C930}"/>
              </a:ext>
            </a:extLst>
          </p:cNvPr>
          <p:cNvSpPr/>
          <p:nvPr/>
        </p:nvSpPr>
        <p:spPr>
          <a:xfrm>
            <a:off x="653802" y="3682918"/>
            <a:ext cx="6522346" cy="1938992"/>
          </a:xfrm>
          <a:prstGeom prst="rect">
            <a:avLst/>
          </a:prstGeom>
        </p:spPr>
        <p:txBody>
          <a:bodyPr wrap="square">
            <a:spAutoFit/>
          </a:bodyPr>
          <a:lstStyle/>
          <a:p>
            <a:pPr algn="just"/>
            <a:r>
              <a:rPr lang="en-US" sz="2000" dirty="0">
                <a:solidFill>
                  <a:srgbClr val="000000"/>
                </a:solidFill>
                <a:latin typeface="KG Primary Penmanship 2" panose="02000506000000020003" pitchFamily="2" charset="0"/>
              </a:rPr>
              <a:t>Please consider providing feedback on this product at </a:t>
            </a:r>
            <a:r>
              <a:rPr lang="en-US" sz="2000" dirty="0" err="1">
                <a:solidFill>
                  <a:srgbClr val="000000"/>
                </a:solidFill>
                <a:latin typeface="KG Primary Penmanship 2" panose="02000506000000020003" pitchFamily="2" charset="0"/>
              </a:rPr>
              <a:t>TpT</a:t>
            </a:r>
            <a:r>
              <a:rPr lang="en-US" sz="2000" dirty="0">
                <a:solidFill>
                  <a:srgbClr val="000000"/>
                </a:solidFill>
                <a:latin typeface="KG Primary Penmanship 2" panose="02000506000000020003" pitchFamily="2" charset="0"/>
              </a:rPr>
              <a:t>.  When you give feedback, you also receive Teachers Pay Teachers credits which can be used to make future purchases.  Please take a moment and let me know how this product worked for your classroom. If your class enjoyed this product, I’d love to share your story.</a:t>
            </a:r>
            <a:endParaRPr lang="en-PH" sz="2000" dirty="0">
              <a:latin typeface="KG Primary Penmanship 2" panose="02000506000000020003" pitchFamily="2" charset="0"/>
            </a:endParaRPr>
          </a:p>
        </p:txBody>
      </p:sp>
      <p:sp>
        <p:nvSpPr>
          <p:cNvPr id="5" name="Rectangle 4">
            <a:extLst>
              <a:ext uri="{FF2B5EF4-FFF2-40B4-BE49-F238E27FC236}">
                <a16:creationId xmlns:a16="http://schemas.microsoft.com/office/drawing/2014/main" id="{F6BDF244-09B3-492F-AA56-FC64904AE9D8}"/>
              </a:ext>
            </a:extLst>
          </p:cNvPr>
          <p:cNvSpPr/>
          <p:nvPr/>
        </p:nvSpPr>
        <p:spPr>
          <a:xfrm>
            <a:off x="653802" y="5825608"/>
            <a:ext cx="6522346" cy="1323439"/>
          </a:xfrm>
          <a:prstGeom prst="rect">
            <a:avLst/>
          </a:prstGeom>
        </p:spPr>
        <p:txBody>
          <a:bodyPr wrap="square">
            <a:spAutoFit/>
          </a:bodyPr>
          <a:lstStyle/>
          <a:p>
            <a:r>
              <a:rPr lang="en-US" sz="2000" dirty="0">
                <a:solidFill>
                  <a:srgbClr val="000000"/>
                </a:solidFill>
                <a:latin typeface="KG Primary Penmanship 2" panose="02000506000000020003" pitchFamily="2" charset="0"/>
              </a:rPr>
              <a:t>If you have any questions, feedback, or comments, please feel free to contact me at </a:t>
            </a:r>
            <a:r>
              <a:rPr lang="en-US" sz="2000" dirty="0">
                <a:latin typeface="KG Primary Penmanship 2" panose="02000506000000020003" pitchFamily="2" charset="0"/>
                <a:hlinkClick r:id="rId2"/>
              </a:rPr>
              <a:t>mybilinguallifetpt@gmail.com</a:t>
            </a:r>
            <a:endParaRPr lang="en-US" sz="2000" dirty="0">
              <a:solidFill>
                <a:srgbClr val="000000"/>
              </a:solidFill>
              <a:latin typeface="KG Primary Penmanship 2" panose="02000506000000020003" pitchFamily="2" charset="0"/>
            </a:endParaRPr>
          </a:p>
          <a:p>
            <a:br>
              <a:rPr lang="en-US" sz="2000" dirty="0">
                <a:latin typeface="KG Primary Penmanship 2" panose="02000506000000020003" pitchFamily="2" charset="0"/>
              </a:rPr>
            </a:br>
            <a:endParaRPr lang="en-PH" sz="2000" dirty="0">
              <a:latin typeface="KG Primary Penmanship 2" panose="02000506000000020003" pitchFamily="2" charset="0"/>
            </a:endParaRPr>
          </a:p>
        </p:txBody>
      </p:sp>
      <p:pic>
        <p:nvPicPr>
          <p:cNvPr id="6" name="Picture 5">
            <a:extLst>
              <a:ext uri="{FF2B5EF4-FFF2-40B4-BE49-F238E27FC236}">
                <a16:creationId xmlns:a16="http://schemas.microsoft.com/office/drawing/2014/main" id="{4F81BB7F-4CE2-4187-BABB-9E232D12A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69" y="7410317"/>
            <a:ext cx="3000021" cy="655392"/>
          </a:xfrm>
          <a:prstGeom prst="rect">
            <a:avLst/>
          </a:prstGeom>
        </p:spPr>
      </p:pic>
      <p:pic>
        <p:nvPicPr>
          <p:cNvPr id="7" name="Picture 6">
            <a:extLst>
              <a:ext uri="{FF2B5EF4-FFF2-40B4-BE49-F238E27FC236}">
                <a16:creationId xmlns:a16="http://schemas.microsoft.com/office/drawing/2014/main" id="{C3930570-1B68-441B-B8B4-7B416B293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70" y="8047695"/>
            <a:ext cx="3000021" cy="655392"/>
          </a:xfrm>
          <a:prstGeom prst="rect">
            <a:avLst/>
          </a:prstGeom>
        </p:spPr>
      </p:pic>
      <p:pic>
        <p:nvPicPr>
          <p:cNvPr id="8" name="Picture 7">
            <a:extLst>
              <a:ext uri="{FF2B5EF4-FFF2-40B4-BE49-F238E27FC236}">
                <a16:creationId xmlns:a16="http://schemas.microsoft.com/office/drawing/2014/main" id="{BD0CACA1-DF3A-42B4-9645-8B376CE03B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6127" y="7410317"/>
            <a:ext cx="3000021" cy="655392"/>
          </a:xfrm>
          <a:prstGeom prst="rect">
            <a:avLst/>
          </a:prstGeom>
        </p:spPr>
      </p:pic>
      <p:sp>
        <p:nvSpPr>
          <p:cNvPr id="9" name="Rectangle 8">
            <a:extLst>
              <a:ext uri="{FF2B5EF4-FFF2-40B4-BE49-F238E27FC236}">
                <a16:creationId xmlns:a16="http://schemas.microsoft.com/office/drawing/2014/main" id="{4D6CB0A1-9180-4212-8A4A-44D122EB173F}"/>
              </a:ext>
            </a:extLst>
          </p:cNvPr>
          <p:cNvSpPr/>
          <p:nvPr/>
        </p:nvSpPr>
        <p:spPr>
          <a:xfrm>
            <a:off x="4892799" y="7505942"/>
            <a:ext cx="2424049" cy="400110"/>
          </a:xfrm>
          <a:prstGeom prst="rect">
            <a:avLst/>
          </a:prstGeom>
        </p:spPr>
        <p:txBody>
          <a:bodyPr wrap="square">
            <a:spAutoFit/>
          </a:bodyPr>
          <a:lstStyle/>
          <a:p>
            <a:r>
              <a:rPr lang="en-PH" sz="2000" dirty="0">
                <a:solidFill>
                  <a:schemeClr val="bg1"/>
                </a:solidFill>
                <a:latin typeface="KG Primary Penmanship 2" panose="02000506000000020003" pitchFamily="2" charset="0"/>
              </a:rPr>
              <a:t>My Bilingual Life</a:t>
            </a:r>
          </a:p>
        </p:txBody>
      </p:sp>
      <p:sp>
        <p:nvSpPr>
          <p:cNvPr id="10" name="TextBox 9">
            <a:extLst>
              <a:ext uri="{FF2B5EF4-FFF2-40B4-BE49-F238E27FC236}">
                <a16:creationId xmlns:a16="http://schemas.microsoft.com/office/drawing/2014/main" id="{4597BA78-BAAD-46E7-AF6A-29E619B0C5F1}"/>
              </a:ext>
            </a:extLst>
          </p:cNvPr>
          <p:cNvSpPr txBox="1"/>
          <p:nvPr/>
        </p:nvSpPr>
        <p:spPr>
          <a:xfrm>
            <a:off x="1610148" y="8153475"/>
            <a:ext cx="1752600" cy="400110"/>
          </a:xfrm>
          <a:prstGeom prst="rect">
            <a:avLst/>
          </a:prstGeom>
          <a:noFill/>
        </p:spPr>
        <p:txBody>
          <a:bodyPr wrap="square" rtlCol="0">
            <a:spAutoFit/>
          </a:bodyPr>
          <a:lstStyle/>
          <a:p>
            <a:r>
              <a:rPr lang="en-PH" sz="2000" dirty="0">
                <a:solidFill>
                  <a:schemeClr val="bg1"/>
                </a:solidFill>
                <a:latin typeface="KG Primary Penmanship 2" panose="02000506000000020003" pitchFamily="2" charset="0"/>
              </a:rPr>
              <a:t>@mybilinguallife</a:t>
            </a:r>
          </a:p>
        </p:txBody>
      </p:sp>
      <p:sp>
        <p:nvSpPr>
          <p:cNvPr id="11" name="TextBox 10">
            <a:extLst>
              <a:ext uri="{FF2B5EF4-FFF2-40B4-BE49-F238E27FC236}">
                <a16:creationId xmlns:a16="http://schemas.microsoft.com/office/drawing/2014/main" id="{86660247-4F8C-4779-A13B-F9388009AC3D}"/>
              </a:ext>
            </a:extLst>
          </p:cNvPr>
          <p:cNvSpPr txBox="1"/>
          <p:nvPr/>
        </p:nvSpPr>
        <p:spPr>
          <a:xfrm>
            <a:off x="1674125" y="7502650"/>
            <a:ext cx="1706739" cy="400110"/>
          </a:xfrm>
          <a:prstGeom prst="rect">
            <a:avLst/>
          </a:prstGeom>
          <a:noFill/>
        </p:spPr>
        <p:txBody>
          <a:bodyPr wrap="square" rtlCol="0">
            <a:spAutoFit/>
          </a:bodyPr>
          <a:lstStyle/>
          <a:p>
            <a:r>
              <a:rPr lang="en-PH" sz="2000" dirty="0">
                <a:solidFill>
                  <a:schemeClr val="bg1"/>
                </a:solidFill>
                <a:latin typeface="KG Primary Penmanship 2" panose="02000506000000020003" pitchFamily="2" charset="0"/>
              </a:rPr>
              <a:t>My bilingual life</a:t>
            </a:r>
          </a:p>
        </p:txBody>
      </p:sp>
      <p:pic>
        <p:nvPicPr>
          <p:cNvPr id="12" name="Picture 11">
            <a:extLst>
              <a:ext uri="{FF2B5EF4-FFF2-40B4-BE49-F238E27FC236}">
                <a16:creationId xmlns:a16="http://schemas.microsoft.com/office/drawing/2014/main" id="{3438939B-2ED1-4CA8-BE19-F16F42354A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6127" y="8081021"/>
            <a:ext cx="3000021" cy="655392"/>
          </a:xfrm>
          <a:prstGeom prst="rect">
            <a:avLst/>
          </a:prstGeom>
        </p:spPr>
      </p:pic>
      <p:sp>
        <p:nvSpPr>
          <p:cNvPr id="13" name="Rectangle 12">
            <a:extLst>
              <a:ext uri="{FF2B5EF4-FFF2-40B4-BE49-F238E27FC236}">
                <a16:creationId xmlns:a16="http://schemas.microsoft.com/office/drawing/2014/main" id="{B8EC4DAB-FEBE-4346-A003-EB01FD06F29E}"/>
              </a:ext>
            </a:extLst>
          </p:cNvPr>
          <p:cNvSpPr/>
          <p:nvPr/>
        </p:nvSpPr>
        <p:spPr>
          <a:xfrm>
            <a:off x="4946191" y="8167322"/>
            <a:ext cx="2424049" cy="400110"/>
          </a:xfrm>
          <a:prstGeom prst="rect">
            <a:avLst/>
          </a:prstGeom>
        </p:spPr>
        <p:txBody>
          <a:bodyPr wrap="square">
            <a:spAutoFit/>
          </a:bodyPr>
          <a:lstStyle/>
          <a:p>
            <a:r>
              <a:rPr lang="en-PH" sz="2000" dirty="0" err="1">
                <a:solidFill>
                  <a:schemeClr val="bg1"/>
                </a:solidFill>
                <a:latin typeface="KG Primary Penmanship 2" panose="02000506000000020003" pitchFamily="2" charset="0"/>
              </a:rPr>
              <a:t>mybilinguallifetpt</a:t>
            </a:r>
            <a:endParaRPr lang="en-PH" sz="2000" dirty="0">
              <a:solidFill>
                <a:schemeClr val="bg1"/>
              </a:solidFill>
              <a:latin typeface="KG Primary Penmanship 2" panose="02000506000000020003" pitchFamily="2" charset="0"/>
            </a:endParaRPr>
          </a:p>
        </p:txBody>
      </p:sp>
    </p:spTree>
    <p:extLst>
      <p:ext uri="{BB962C8B-B14F-4D97-AF65-F5344CB8AC3E}">
        <p14:creationId xmlns:p14="http://schemas.microsoft.com/office/powerpoint/2010/main" val="274102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1F414046-1427-4CF4-AF9D-BA1DED2A1A30}"/>
              </a:ext>
            </a:extLst>
          </p:cNvPr>
          <p:cNvSpPr/>
          <p:nvPr/>
        </p:nvSpPr>
        <p:spPr>
          <a:xfrm>
            <a:off x="279400" y="311150"/>
            <a:ext cx="7213600" cy="94361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40000"/>
                  <a:lumOff val="60000"/>
                </a:schemeClr>
              </a:gs>
            </a:gsLst>
            <a:path path="circle">
              <a:fillToRect l="50000" t="-80000" r="50000" b="180000"/>
            </a:path>
            <a:tileRect/>
          </a:gra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9" name="Rectangle 18">
            <a:extLst>
              <a:ext uri="{FF2B5EF4-FFF2-40B4-BE49-F238E27FC236}">
                <a16:creationId xmlns:a16="http://schemas.microsoft.com/office/drawing/2014/main" id="{AD93FB66-D5AF-4F1E-AB07-8C6264C08A75}"/>
              </a:ext>
            </a:extLst>
          </p:cNvPr>
          <p:cNvSpPr/>
          <p:nvPr/>
        </p:nvSpPr>
        <p:spPr>
          <a:xfrm>
            <a:off x="279400" y="317500"/>
            <a:ext cx="7213600" cy="9436100"/>
          </a:xfrm>
          <a:prstGeom prst="rect">
            <a:avLst/>
          </a:prstGeom>
          <a:gradFill flip="none" rotWithShape="1">
            <a:gsLst>
              <a:gs pos="0">
                <a:schemeClr val="accent1">
                  <a:lumMod val="67000"/>
                  <a:alpha val="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PH" dirty="0"/>
          </a:p>
        </p:txBody>
      </p:sp>
      <p:cxnSp>
        <p:nvCxnSpPr>
          <p:cNvPr id="14" name="Straight Connector 13">
            <a:extLst>
              <a:ext uri="{FF2B5EF4-FFF2-40B4-BE49-F238E27FC236}">
                <a16:creationId xmlns:a16="http://schemas.microsoft.com/office/drawing/2014/main" id="{63B00D90-DEEF-4860-A229-CC037197AF8C}"/>
              </a:ext>
            </a:extLst>
          </p:cNvPr>
          <p:cNvCxnSpPr>
            <a:cxnSpLocks/>
          </p:cNvCxnSpPr>
          <p:nvPr/>
        </p:nvCxnSpPr>
        <p:spPr>
          <a:xfrm>
            <a:off x="759157" y="1042242"/>
            <a:ext cx="6273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734BFC0-125A-4329-9361-A57CA4C07611}"/>
              </a:ext>
            </a:extLst>
          </p:cNvPr>
          <p:cNvSpPr/>
          <p:nvPr/>
        </p:nvSpPr>
        <p:spPr>
          <a:xfrm>
            <a:off x="2769738" y="561106"/>
            <a:ext cx="1888659" cy="461665"/>
          </a:xfrm>
          <a:prstGeom prst="rect">
            <a:avLst/>
          </a:prstGeom>
        </p:spPr>
        <p:txBody>
          <a:bodyPr wrap="none">
            <a:spAutoFit/>
          </a:bodyPr>
          <a:lstStyle/>
          <a:p>
            <a:pPr algn="ctr"/>
            <a:r>
              <a:rPr lang="en-PH" sz="2400" dirty="0">
                <a:latin typeface="KABeBold" panose="02000803000000000000" pitchFamily="2" charset="0"/>
                <a:ea typeface="KABeBold" panose="02000803000000000000" pitchFamily="2" charset="0"/>
              </a:rPr>
              <a:t>Resources</a:t>
            </a:r>
          </a:p>
        </p:txBody>
      </p:sp>
      <p:sp>
        <p:nvSpPr>
          <p:cNvPr id="16" name="TextBox 15">
            <a:extLst>
              <a:ext uri="{FF2B5EF4-FFF2-40B4-BE49-F238E27FC236}">
                <a16:creationId xmlns:a16="http://schemas.microsoft.com/office/drawing/2014/main" id="{73BAD4AA-C668-40FC-9669-B6B6FD8A9C07}"/>
              </a:ext>
            </a:extLst>
          </p:cNvPr>
          <p:cNvSpPr txBox="1"/>
          <p:nvPr/>
        </p:nvSpPr>
        <p:spPr>
          <a:xfrm>
            <a:off x="2022068" y="1340192"/>
            <a:ext cx="3383998" cy="1107996"/>
          </a:xfrm>
          <a:prstGeom prst="rect">
            <a:avLst/>
          </a:prstGeom>
          <a:noFill/>
        </p:spPr>
        <p:txBody>
          <a:bodyPr wrap="square" rtlCol="0">
            <a:spAutoFit/>
          </a:bodyPr>
          <a:lstStyle/>
          <a:p>
            <a:pPr marL="342900" indent="-342900">
              <a:buFont typeface="Arial" panose="020B0604020202020204" pitchFamily="34" charset="0"/>
              <a:buChar char="•"/>
            </a:pPr>
            <a:r>
              <a:rPr lang="en-PH" sz="2200" dirty="0">
                <a:latin typeface="Cooper Black" panose="0208090404030B020404" pitchFamily="18" charset="0"/>
                <a:ea typeface="KABeBold" panose="02000803000000000000" pitchFamily="2" charset="0"/>
              </a:rPr>
              <a:t>Cooper Black</a:t>
            </a:r>
          </a:p>
          <a:p>
            <a:pPr marL="342900" indent="-342900">
              <a:buFont typeface="Arial" panose="020B0604020202020204" pitchFamily="34" charset="0"/>
              <a:buChar char="•"/>
            </a:pPr>
            <a:r>
              <a:rPr lang="en-PH" sz="2200" dirty="0">
                <a:latin typeface="KG Primary Penmanship 2" panose="02000506000000020003" pitchFamily="2" charset="0"/>
                <a:ea typeface="KABeBold" panose="02000803000000000000" pitchFamily="2" charset="0"/>
              </a:rPr>
              <a:t>KG Primary Penmanship 2</a:t>
            </a:r>
          </a:p>
          <a:p>
            <a:pPr marL="342900" indent="-342900">
              <a:buFont typeface="Arial" panose="020B0604020202020204" pitchFamily="34" charset="0"/>
              <a:buChar char="•"/>
            </a:pPr>
            <a:r>
              <a:rPr lang="en-PH" sz="2200" dirty="0" err="1">
                <a:latin typeface="KG Primary Penmanship 2" panose="02000506000000020003" pitchFamily="2" charset="0"/>
                <a:ea typeface="KABeBold" panose="02000803000000000000" pitchFamily="2" charset="0"/>
              </a:rPr>
              <a:t>KAStoneage</a:t>
            </a:r>
            <a:endParaRPr lang="en-PH" sz="2200" dirty="0">
              <a:latin typeface="KG Primary Penmanship 2" panose="02000506000000020003" pitchFamily="2" charset="0"/>
              <a:ea typeface="KABeBold" panose="02000803000000000000" pitchFamily="2" charset="0"/>
            </a:endParaRPr>
          </a:p>
        </p:txBody>
      </p:sp>
      <p:sp>
        <p:nvSpPr>
          <p:cNvPr id="17" name="Rectangle 16">
            <a:extLst>
              <a:ext uri="{FF2B5EF4-FFF2-40B4-BE49-F238E27FC236}">
                <a16:creationId xmlns:a16="http://schemas.microsoft.com/office/drawing/2014/main" id="{F23F139D-55D5-471E-BB70-696E07F8508A}"/>
              </a:ext>
            </a:extLst>
          </p:cNvPr>
          <p:cNvSpPr/>
          <p:nvPr/>
        </p:nvSpPr>
        <p:spPr>
          <a:xfrm>
            <a:off x="749300" y="2498237"/>
            <a:ext cx="6273800" cy="2554545"/>
          </a:xfrm>
          <a:prstGeom prst="rect">
            <a:avLst/>
          </a:prstGeom>
        </p:spPr>
        <p:txBody>
          <a:bodyPr wrap="square">
            <a:spAutoFit/>
          </a:bodyPr>
          <a:lstStyle/>
          <a:p>
            <a:pPr algn="just"/>
            <a:r>
              <a:rPr lang="en-US" sz="2000" dirty="0">
                <a:solidFill>
                  <a:srgbClr val="000000"/>
                </a:solidFill>
                <a:latin typeface="KG Primary Penmanship 2" panose="02000506000000020003" pitchFamily="2" charset="0"/>
              </a:rPr>
              <a:t>Copyright 2021.  Twila Godinez - My Bilingual Life.  All rights reserved. Permission is granted to copy pages specifically designed for student or teacher use by the original purchaser or licensee.  The reproduction of any other part of this product is strictly prohibited. Copying any or part of this product and placing it on the Internet in any form (even a personal/classroom website) is strictly forbidden.  Doing so is a violation of the Digital Millennium Copyright Act (DMCA). </a:t>
            </a:r>
            <a:endParaRPr lang="en-PH" sz="2000" dirty="0">
              <a:latin typeface="KG Primary Penmanship 2" panose="02000506000000020003" pitchFamily="2" charset="0"/>
            </a:endParaRPr>
          </a:p>
        </p:txBody>
      </p:sp>
      <p:sp>
        <p:nvSpPr>
          <p:cNvPr id="18" name="TextBox 17">
            <a:extLst>
              <a:ext uri="{FF2B5EF4-FFF2-40B4-BE49-F238E27FC236}">
                <a16:creationId xmlns:a16="http://schemas.microsoft.com/office/drawing/2014/main" id="{8B09509F-01A1-4E7E-8053-F004EC1CF212}"/>
              </a:ext>
            </a:extLst>
          </p:cNvPr>
          <p:cNvSpPr txBox="1"/>
          <p:nvPr/>
        </p:nvSpPr>
        <p:spPr>
          <a:xfrm>
            <a:off x="749300" y="5210901"/>
            <a:ext cx="2317237" cy="461665"/>
          </a:xfrm>
          <a:prstGeom prst="rect">
            <a:avLst/>
          </a:prstGeom>
          <a:noFill/>
        </p:spPr>
        <p:txBody>
          <a:bodyPr wrap="none" rtlCol="0">
            <a:spAutoFit/>
          </a:bodyPr>
          <a:lstStyle/>
          <a:p>
            <a:r>
              <a:rPr lang="en-PH" sz="2400" dirty="0">
                <a:latin typeface="KG Primary Penmanship 2" panose="02000506000000020003" pitchFamily="2" charset="0"/>
              </a:rPr>
              <a:t>Special Thanks to: </a:t>
            </a:r>
          </a:p>
        </p:txBody>
      </p:sp>
      <p:sp>
        <p:nvSpPr>
          <p:cNvPr id="20" name="TextBox 19">
            <a:extLst>
              <a:ext uri="{FF2B5EF4-FFF2-40B4-BE49-F238E27FC236}">
                <a16:creationId xmlns:a16="http://schemas.microsoft.com/office/drawing/2014/main" id="{6D91A1C6-5E1B-448E-9781-C24DAC501535}"/>
              </a:ext>
            </a:extLst>
          </p:cNvPr>
          <p:cNvSpPr txBox="1"/>
          <p:nvPr/>
        </p:nvSpPr>
        <p:spPr>
          <a:xfrm>
            <a:off x="3449603" y="6072769"/>
            <a:ext cx="3560797" cy="523220"/>
          </a:xfrm>
          <a:prstGeom prst="rect">
            <a:avLst/>
          </a:prstGeom>
          <a:noFill/>
        </p:spPr>
        <p:txBody>
          <a:bodyPr wrap="square">
            <a:spAutoFit/>
          </a:bodyPr>
          <a:lstStyle/>
          <a:p>
            <a:pPr algn="ctr"/>
            <a:r>
              <a:rPr lang="en-PH" sz="1400" dirty="0">
                <a:latin typeface="KG Primary Penmanship 2" panose="02000506000000020003" pitchFamily="2" charset="0"/>
              </a:rPr>
              <a:t>https://www.teacherspayteachers.com/Store/Krista-Wallden-Creative-Clips</a:t>
            </a:r>
          </a:p>
        </p:txBody>
      </p:sp>
      <p:sp>
        <p:nvSpPr>
          <p:cNvPr id="21" name="TextBox 20">
            <a:extLst>
              <a:ext uri="{FF2B5EF4-FFF2-40B4-BE49-F238E27FC236}">
                <a16:creationId xmlns:a16="http://schemas.microsoft.com/office/drawing/2014/main" id="{7DC54597-6250-4B05-8EB3-B7DC97A36BEA}"/>
              </a:ext>
            </a:extLst>
          </p:cNvPr>
          <p:cNvSpPr txBox="1"/>
          <p:nvPr/>
        </p:nvSpPr>
        <p:spPr>
          <a:xfrm>
            <a:off x="4121556" y="5658576"/>
            <a:ext cx="1968565" cy="477054"/>
          </a:xfrm>
          <a:prstGeom prst="rect">
            <a:avLst/>
          </a:prstGeom>
          <a:noFill/>
        </p:spPr>
        <p:txBody>
          <a:bodyPr wrap="square" rtlCol="0">
            <a:spAutoFit/>
          </a:bodyPr>
          <a:lstStyle/>
          <a:p>
            <a:pPr algn="ctr"/>
            <a:r>
              <a:rPr lang="en-PH" sz="2500" b="1" u="sng" dirty="0">
                <a:latin typeface="KG Primary Penmanship 2" panose="02000506000000020003" pitchFamily="2" charset="0"/>
              </a:rPr>
              <a:t>Krista </a:t>
            </a:r>
            <a:r>
              <a:rPr lang="en-PH" sz="2500" b="1" u="sng" dirty="0" err="1">
                <a:latin typeface="KG Primary Penmanship 2" panose="02000506000000020003" pitchFamily="2" charset="0"/>
              </a:rPr>
              <a:t>Wallden</a:t>
            </a:r>
            <a:endParaRPr lang="en-PH" sz="2500" b="1" u="sng" dirty="0">
              <a:latin typeface="KG Primary Penmanship 2" panose="02000506000000020003" pitchFamily="2" charset="0"/>
            </a:endParaRPr>
          </a:p>
        </p:txBody>
      </p:sp>
      <p:pic>
        <p:nvPicPr>
          <p:cNvPr id="26" name="Picture 25" descr="A picture containing text&#10;&#10;Description automatically generated">
            <a:hlinkClick r:id="rId2"/>
            <a:extLst>
              <a:ext uri="{FF2B5EF4-FFF2-40B4-BE49-F238E27FC236}">
                <a16:creationId xmlns:a16="http://schemas.microsoft.com/office/drawing/2014/main" id="{7A20B032-D85D-436A-92D6-A8D122AF3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298" y="5705766"/>
            <a:ext cx="911521" cy="890223"/>
          </a:xfrm>
          <a:prstGeom prst="rect">
            <a:avLst/>
          </a:prstGeom>
        </p:spPr>
      </p:pic>
      <p:pic>
        <p:nvPicPr>
          <p:cNvPr id="31" name="Picture 30" descr="Logo&#10;&#10;Description automatically generated">
            <a:extLst>
              <a:ext uri="{FF2B5EF4-FFF2-40B4-BE49-F238E27FC236}">
                <a16:creationId xmlns:a16="http://schemas.microsoft.com/office/drawing/2014/main" id="{2A6DD4F1-CBCE-4879-9930-5A817953D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501" y="8915914"/>
            <a:ext cx="2317237" cy="737815"/>
          </a:xfrm>
          <a:prstGeom prst="rect">
            <a:avLst/>
          </a:prstGeom>
        </p:spPr>
      </p:pic>
      <p:pic>
        <p:nvPicPr>
          <p:cNvPr id="32" name="Picture 31" descr="Icon&#10;&#10;Description automatically generated">
            <a:extLst>
              <a:ext uri="{FF2B5EF4-FFF2-40B4-BE49-F238E27FC236}">
                <a16:creationId xmlns:a16="http://schemas.microsoft.com/office/drawing/2014/main" id="{64F3C8C9-E595-4AC3-A5D1-ED3AE8E828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859" y="7903824"/>
            <a:ext cx="997510" cy="997510"/>
          </a:xfrm>
          <a:prstGeom prst="rect">
            <a:avLst/>
          </a:prstGeom>
        </p:spPr>
      </p:pic>
      <p:sp>
        <p:nvSpPr>
          <p:cNvPr id="33" name="TextBox 32">
            <a:extLst>
              <a:ext uri="{FF2B5EF4-FFF2-40B4-BE49-F238E27FC236}">
                <a16:creationId xmlns:a16="http://schemas.microsoft.com/office/drawing/2014/main" id="{C368A07C-1B1F-496F-BBC2-DE506435ABDA}"/>
              </a:ext>
            </a:extLst>
          </p:cNvPr>
          <p:cNvSpPr txBox="1"/>
          <p:nvPr/>
        </p:nvSpPr>
        <p:spPr>
          <a:xfrm>
            <a:off x="3746620" y="7837025"/>
            <a:ext cx="3263780" cy="477054"/>
          </a:xfrm>
          <a:prstGeom prst="rect">
            <a:avLst/>
          </a:prstGeom>
          <a:noFill/>
        </p:spPr>
        <p:txBody>
          <a:bodyPr wrap="square" rtlCol="0">
            <a:spAutoFit/>
          </a:bodyPr>
          <a:lstStyle/>
          <a:p>
            <a:pPr algn="ctr"/>
            <a:r>
              <a:rPr lang="en-PH" sz="2500" b="1" u="sng" dirty="0">
                <a:latin typeface="KG Primary Penmanship 2" panose="02000506000000020003" pitchFamily="2" charset="0"/>
              </a:rPr>
              <a:t>Kimberly </a:t>
            </a:r>
            <a:r>
              <a:rPr lang="en-PH" sz="2500" b="1" u="sng" dirty="0" err="1">
                <a:latin typeface="KG Primary Penmanship 2" panose="02000506000000020003" pitchFamily="2" charset="0"/>
              </a:rPr>
              <a:t>Geswein</a:t>
            </a:r>
            <a:r>
              <a:rPr lang="en-PH" sz="2500" b="1" u="sng" dirty="0">
                <a:latin typeface="KG Primary Penmanship 2" panose="02000506000000020003" pitchFamily="2" charset="0"/>
              </a:rPr>
              <a:t> Fonts</a:t>
            </a:r>
          </a:p>
        </p:txBody>
      </p:sp>
      <p:sp>
        <p:nvSpPr>
          <p:cNvPr id="34" name="TextBox 33">
            <a:extLst>
              <a:ext uri="{FF2B5EF4-FFF2-40B4-BE49-F238E27FC236}">
                <a16:creationId xmlns:a16="http://schemas.microsoft.com/office/drawing/2014/main" id="{E283845E-8D63-454C-B71B-420A97F1C287}"/>
              </a:ext>
            </a:extLst>
          </p:cNvPr>
          <p:cNvSpPr txBox="1"/>
          <p:nvPr/>
        </p:nvSpPr>
        <p:spPr>
          <a:xfrm>
            <a:off x="3886200" y="6787932"/>
            <a:ext cx="2831609" cy="584775"/>
          </a:xfrm>
          <a:prstGeom prst="rect">
            <a:avLst/>
          </a:prstGeom>
          <a:noFill/>
        </p:spPr>
        <p:txBody>
          <a:bodyPr wrap="none" rtlCol="0">
            <a:spAutoFit/>
          </a:bodyPr>
          <a:lstStyle/>
          <a:p>
            <a:r>
              <a:rPr lang="en-PH" sz="3200" b="1" u="sng" dirty="0">
                <a:latin typeface="KG Primary Penmanship 2" panose="02000506000000020003" pitchFamily="2" charset="0"/>
              </a:rPr>
              <a:t>www.pngtree.com</a:t>
            </a:r>
          </a:p>
        </p:txBody>
      </p:sp>
      <p:pic>
        <p:nvPicPr>
          <p:cNvPr id="36" name="Picture 35" descr="Logo&#10;&#10;Description automatically generated">
            <a:extLst>
              <a:ext uri="{FF2B5EF4-FFF2-40B4-BE49-F238E27FC236}">
                <a16:creationId xmlns:a16="http://schemas.microsoft.com/office/drawing/2014/main" id="{733970C4-E6B6-4411-9BBB-4CD1BCC8A2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7307" y="8053040"/>
            <a:ext cx="870710" cy="866226"/>
          </a:xfrm>
          <a:prstGeom prst="rect">
            <a:avLst/>
          </a:prstGeom>
        </p:spPr>
      </p:pic>
      <p:sp>
        <p:nvSpPr>
          <p:cNvPr id="38" name="TextBox 37">
            <a:extLst>
              <a:ext uri="{FF2B5EF4-FFF2-40B4-BE49-F238E27FC236}">
                <a16:creationId xmlns:a16="http://schemas.microsoft.com/office/drawing/2014/main" id="{CBEADB3C-C85C-45FA-B276-4BB4F74E1A4D}"/>
              </a:ext>
            </a:extLst>
          </p:cNvPr>
          <p:cNvSpPr txBox="1"/>
          <p:nvPr/>
        </p:nvSpPr>
        <p:spPr>
          <a:xfrm>
            <a:off x="3908757" y="8854597"/>
            <a:ext cx="3124200" cy="523220"/>
          </a:xfrm>
          <a:prstGeom prst="rect">
            <a:avLst/>
          </a:prstGeom>
          <a:noFill/>
        </p:spPr>
        <p:txBody>
          <a:bodyPr wrap="square">
            <a:spAutoFit/>
          </a:bodyPr>
          <a:lstStyle/>
          <a:p>
            <a:r>
              <a:rPr lang="en-PH" sz="2800" b="1" u="sng" dirty="0">
                <a:latin typeface="KG Primary Penmanship 2" panose="02000506000000020003" pitchFamily="2" charset="0"/>
              </a:rPr>
              <a:t>Kaitlynn Albani Fonts</a:t>
            </a:r>
          </a:p>
        </p:txBody>
      </p:sp>
      <p:pic>
        <p:nvPicPr>
          <p:cNvPr id="1026" name="Picture 3" descr="Title: Automatic Word Puzzle Maker - Description: The puzzles in this product were created with the Automatic Word Puzzle Generator found at:&#10;www.teacherspayteachers.com/Store/Sarah-Brauhn">
            <a:extLst>
              <a:ext uri="{FF2B5EF4-FFF2-40B4-BE49-F238E27FC236}">
                <a16:creationId xmlns:a16="http://schemas.microsoft.com/office/drawing/2014/main" id="{EDC7B8B2-B029-41E5-B4BF-23C48442A8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722" r="-20" b="-18"/>
          <a:stretch>
            <a:fillRect/>
          </a:stretch>
        </p:blipFill>
        <p:spPr bwMode="auto">
          <a:xfrm>
            <a:off x="2365718" y="6681093"/>
            <a:ext cx="975565" cy="102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Icon&#10;&#10;Description automatically generated">
            <a:extLst>
              <a:ext uri="{FF2B5EF4-FFF2-40B4-BE49-F238E27FC236}">
                <a16:creationId xmlns:a16="http://schemas.microsoft.com/office/drawing/2014/main" id="{24906769-AB37-414F-8F7F-7C2B8F2243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4219" y="5770169"/>
            <a:ext cx="834633" cy="834633"/>
          </a:xfrm>
          <a:prstGeom prst="rect">
            <a:avLst/>
          </a:prstGeom>
        </p:spPr>
      </p:pic>
      <p:grpSp>
        <p:nvGrpSpPr>
          <p:cNvPr id="23" name="Group 22">
            <a:extLst>
              <a:ext uri="{FF2B5EF4-FFF2-40B4-BE49-F238E27FC236}">
                <a16:creationId xmlns:a16="http://schemas.microsoft.com/office/drawing/2014/main" id="{41F40704-681B-4D2A-B022-011E5F26835C}"/>
              </a:ext>
            </a:extLst>
          </p:cNvPr>
          <p:cNvGrpSpPr/>
          <p:nvPr/>
        </p:nvGrpSpPr>
        <p:grpSpPr>
          <a:xfrm>
            <a:off x="652959" y="6644650"/>
            <a:ext cx="1387968" cy="1212169"/>
            <a:chOff x="35269" y="6785555"/>
            <a:chExt cx="1522801" cy="1344312"/>
          </a:xfrm>
        </p:grpSpPr>
        <p:pic>
          <p:nvPicPr>
            <p:cNvPr id="24" name="Picture 23">
              <a:extLst>
                <a:ext uri="{FF2B5EF4-FFF2-40B4-BE49-F238E27FC236}">
                  <a16:creationId xmlns:a16="http://schemas.microsoft.com/office/drawing/2014/main" id="{58F727BA-AADF-4E81-B19B-B7E026C3FD52}"/>
                </a:ext>
              </a:extLst>
            </p:cNvPr>
            <p:cNvPicPr>
              <a:picLocks noChangeAspect="1"/>
            </p:cNvPicPr>
            <p:nvPr/>
          </p:nvPicPr>
          <p:blipFill>
            <a:blip r:embed="rId9"/>
            <a:stretch>
              <a:fillRect/>
            </a:stretch>
          </p:blipFill>
          <p:spPr>
            <a:xfrm>
              <a:off x="94822" y="6785555"/>
              <a:ext cx="1269122" cy="1057936"/>
            </a:xfrm>
            <a:prstGeom prst="rect">
              <a:avLst/>
            </a:prstGeom>
          </p:spPr>
        </p:pic>
        <p:sp>
          <p:nvSpPr>
            <p:cNvPr id="25" name="TextBox 24">
              <a:extLst>
                <a:ext uri="{FF2B5EF4-FFF2-40B4-BE49-F238E27FC236}">
                  <a16:creationId xmlns:a16="http://schemas.microsoft.com/office/drawing/2014/main" id="{EA81B94C-14FF-4143-AD1D-03B432163F85}"/>
                </a:ext>
              </a:extLst>
            </p:cNvPr>
            <p:cNvSpPr txBox="1"/>
            <p:nvPr/>
          </p:nvSpPr>
          <p:spPr>
            <a:xfrm>
              <a:off x="35269" y="7788538"/>
              <a:ext cx="1522801" cy="341329"/>
            </a:xfrm>
            <a:prstGeom prst="rect">
              <a:avLst/>
            </a:prstGeom>
            <a:noFill/>
          </p:spPr>
          <p:txBody>
            <a:bodyPr wrap="square" rtlCol="0">
              <a:spAutoFit/>
            </a:bodyPr>
            <a:lstStyle/>
            <a:p>
              <a:r>
                <a:rPr lang="en-US" sz="1400" dirty="0"/>
                <a:t>Creative </a:t>
              </a:r>
              <a:r>
                <a:rPr lang="en-US" sz="1400" dirty="0" err="1"/>
                <a:t>Fabrica</a:t>
              </a:r>
              <a:endParaRPr lang="es-US" sz="1400" dirty="0"/>
            </a:p>
          </p:txBody>
        </p:sp>
      </p:grpSp>
    </p:spTree>
    <p:extLst>
      <p:ext uri="{BB962C8B-B14F-4D97-AF65-F5344CB8AC3E}">
        <p14:creationId xmlns:p14="http://schemas.microsoft.com/office/powerpoint/2010/main" val="18114798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1149</TotalTime>
  <Words>531</Words>
  <Application>Microsoft Office PowerPoint</Application>
  <PresentationFormat>Custom</PresentationFormat>
  <Paragraphs>47</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KG Primary Penmanship 2</vt:lpstr>
      <vt:lpstr>Calibri Light</vt:lpstr>
      <vt:lpstr>Cooper Black</vt:lpstr>
      <vt:lpstr>Calibri</vt:lpstr>
      <vt:lpstr>KABeBold</vt:lpstr>
      <vt:lpstr>KAStoneage</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Twila</dc:creator>
  <cp:lastModifiedBy>Twila</cp:lastModifiedBy>
  <cp:revision>69</cp:revision>
  <cp:lastPrinted>2021-06-03T02:13:24Z</cp:lastPrinted>
  <dcterms:created xsi:type="dcterms:W3CDTF">2021-05-27T19:11:08Z</dcterms:created>
  <dcterms:modified xsi:type="dcterms:W3CDTF">2022-03-23T19:23:57Z</dcterms:modified>
</cp:coreProperties>
</file>